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59" r:id="rId5"/>
    <p:sldId id="261" r:id="rId6"/>
    <p:sldId id="270" r:id="rId7"/>
    <p:sldId id="264" r:id="rId8"/>
    <p:sldId id="260" r:id="rId9"/>
    <p:sldId id="262" r:id="rId10"/>
    <p:sldId id="266" r:id="rId11"/>
    <p:sldId id="267" r:id="rId12"/>
    <p:sldId id="269" r:id="rId13"/>
    <p:sldId id="271" r:id="rId14"/>
    <p:sldId id="265" r:id="rId15"/>
    <p:sldId id="268" r:id="rId16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89A3"/>
    <a:srgbClr val="996600"/>
    <a:srgbClr val="66FF33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9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0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2.wdp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3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5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89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46F623-4205-3CC0-1566-39B257885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6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1"/>
                </a:solidFill>
                <a:effectLst/>
                <a:latin typeface="Arial Black" panose="020B0A04020102020204" pitchFamily="34" charset="0"/>
              </a:rPr>
              <a:t>l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e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2060"/>
                </a:solidFill>
                <a:effectLst/>
                <a:latin typeface="Arial Black" panose="020B0A04020102020204" pitchFamily="34" charset="0"/>
              </a:rPr>
              <a:t>F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6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 Black" panose="020B0A04020102020204" pitchFamily="34" charset="0"/>
              </a:rPr>
              <a:t>m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 Black" panose="020B0A04020102020204" pitchFamily="34" charset="0"/>
              </a:rPr>
              <a:t>y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00000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accent4">
                    <a:lumMod val="75000"/>
                  </a:schemeClr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92D050"/>
                </a:solidFill>
                <a:effectLst/>
                <a:latin typeface="Arial Black" panose="020B0A04020102020204" pitchFamily="34" charset="0"/>
              </a:rPr>
              <a:t>d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r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s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996600"/>
                </a:solidFill>
                <a:effectLst/>
                <a:latin typeface="Arial Black" panose="020B0A04020102020204" pitchFamily="34" charset="0"/>
              </a:rPr>
              <a:t>t</a:t>
            </a:r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s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Coloring Book</a:t>
            </a:r>
          </a:p>
        </p:txBody>
      </p:sp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 	Horse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2F5E71-88D1-1A0F-0A43-53773580E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427" y="2534073"/>
            <a:ext cx="2838873" cy="28388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2751E3-CE83-A464-A051-9C7B84568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09939"/>
            <a:ext cx="6468206" cy="646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 	Goat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FE34E8-B236-8271-BA76-F6688351E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550" y="2381250"/>
            <a:ext cx="3009900" cy="3009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45455B-EB9B-87C9-CE36-8284957DD0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18" y="1664604"/>
            <a:ext cx="6157494" cy="615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Sheep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95F574-61AD-5EC5-863F-5F2EA1C6B9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2750" y="2548158"/>
            <a:ext cx="3067050" cy="30670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77C415-F01B-50AB-5AB5-19EAA559EE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63375" y="809220"/>
            <a:ext cx="7108552" cy="710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Pig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ECE055-0575-B354-1D6C-53D4C69E0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790" y="2548158"/>
            <a:ext cx="3315973" cy="33159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99F273-76C3-956A-6786-91FDEB5C11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7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85901"/>
            <a:ext cx="62865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 	Horse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B75187-D671-EBE9-2572-3CF849A76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0" y="2399878"/>
            <a:ext cx="3105572" cy="31055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048A9E-16FF-E23C-368A-C4539F329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990" y="1664604"/>
            <a:ext cx="6059949" cy="606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292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Sheep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936862-0176-7FC9-1020-718B7EE26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157" y="2548159"/>
            <a:ext cx="3052542" cy="3052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12190D-680E-E326-EC36-305A93C45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0247" y="1356267"/>
            <a:ext cx="6421047" cy="642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528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84369" y="795135"/>
            <a:ext cx="396261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Rabbit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Farm Animals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393234-4F34-7D09-5D05-711D78B2F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752" y="2502578"/>
            <a:ext cx="2819822" cy="28198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E17B96-BAF1-F237-32BE-7698B34BCF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1413" y="1993645"/>
            <a:ext cx="5498526" cy="5503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Farm Animals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722D3E-D7AC-26A1-BE34-E4F64FF57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496" y="1621003"/>
            <a:ext cx="6145301" cy="615139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Chicken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0F0BA9-193C-9F65-981A-FB2878B2A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1284" y="2460541"/>
            <a:ext cx="2851317" cy="285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Duck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353A7B-4E16-BAA0-A3FC-7DAFAB81D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150" y="2371725"/>
            <a:ext cx="3086100" cy="3086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E73791-E9CD-C6FE-F857-4FA5AF14F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377142"/>
            <a:ext cx="6389162" cy="639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	Guinea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7CAECE-7D8B-E94B-8601-76C8B2C48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650" y="2458921"/>
            <a:ext cx="2686050" cy="2686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9E3C8C-8D4C-417C-65EC-E4C77DD622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5276" y="1429155"/>
            <a:ext cx="6076950" cy="608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91250" y="795135"/>
            <a:ext cx="38671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Goose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8EBE82-8325-D81F-4C82-CC2FEE36C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300" y="2534073"/>
            <a:ext cx="3028950" cy="30289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86FA30-3991-10E8-C456-84F4A27B65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2066049"/>
            <a:ext cx="5706351" cy="570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F92D853-E25F-9FE2-2AA8-662C0E788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16176"/>
            <a:ext cx="6450127" cy="645622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Turkey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25463D-F76D-ACA2-6447-DCC263A4F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2046" y="2534073"/>
            <a:ext cx="3161054" cy="316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	Cow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FD3EC8-3F44-543D-9380-7C7B20DA4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149" y="2534073"/>
            <a:ext cx="3066627" cy="30666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6D2C25-0A26-C597-7279-3FC57FC608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429155"/>
            <a:ext cx="6362130" cy="635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46E9A9-5022-4889-AFDF-E88B232006F9}"/>
              </a:ext>
            </a:extLst>
          </p:cNvPr>
          <p:cNvSpPr txBox="1"/>
          <p:nvPr/>
        </p:nvSpPr>
        <p:spPr>
          <a:xfrm>
            <a:off x="0" y="274993"/>
            <a:ext cx="5036937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Trace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CC92C-82FA-4502-AFFC-F0047679D7F8}"/>
              </a:ext>
            </a:extLst>
          </p:cNvPr>
          <p:cNvSpPr txBox="1"/>
          <p:nvPr/>
        </p:nvSpPr>
        <p:spPr>
          <a:xfrm>
            <a:off x="86879" y="795135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3520" dirty="0">
                <a:solidFill>
                  <a:prstClr val="black"/>
                </a:solidFill>
                <a:latin typeface="Calibri" panose="020F0502020204030204"/>
              </a:rPr>
              <a:t> Farm Animals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4F7E83-7611-8E96-3F8F-FD3977B83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172" y="1422359"/>
            <a:ext cx="6344728" cy="635004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61471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	Ostrich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D9159F-DD3D-E1A3-9412-0FD336ED6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8900" y="2400300"/>
            <a:ext cx="325755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</TotalTime>
  <Words>116</Words>
  <Application>Microsoft Office PowerPoint</Application>
  <PresentationFormat>Custom</PresentationFormat>
  <Paragraphs>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12</cp:revision>
  <dcterms:created xsi:type="dcterms:W3CDTF">2025-02-12T09:43:58Z</dcterms:created>
  <dcterms:modified xsi:type="dcterms:W3CDTF">2025-02-12T13:00:35Z</dcterms:modified>
</cp:coreProperties>
</file>

<file path=docProps/thumbnail.jpeg>
</file>